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7772400" cy="12801600"/>
  <p:notesSz cx="7772400" cy="1280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2478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968496"/>
            <a:ext cx="6606540" cy="26883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7168896"/>
            <a:ext cx="5440679" cy="3200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512063"/>
            <a:ext cx="6995159" cy="20482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944368"/>
            <a:ext cx="6995159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11905488"/>
            <a:ext cx="2487167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971800"/>
            <a:ext cx="6606540" cy="3685031"/>
          </a:xfrm>
        </p:spPr>
        <p:txBody>
          <a:bodyPr/>
          <a:lstStyle/>
          <a:p>
            <a:pPr algn="ctr"/>
            <a:r>
              <a:rPr lang="en-US" sz="4400" dirty="0" smtClean="0"/>
              <a:t>University of </a:t>
            </a:r>
            <a:r>
              <a:rPr lang="en-US" sz="4400" dirty="0" err="1" smtClean="0"/>
              <a:t>Diyala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College of Engineering</a:t>
            </a:r>
            <a:br>
              <a:rPr lang="en-US" sz="4400" dirty="0" smtClean="0"/>
            </a:br>
            <a:r>
              <a:rPr lang="en-US" sz="4400" dirty="0" smtClean="0"/>
              <a:t>Department of Communications Engineering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pPr algn="ctr"/>
            <a:r>
              <a:rPr lang="ar-IQ" sz="6000" dirty="0" smtClean="0"/>
              <a:t>م. خالد حسين خضير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5504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6995159" cy="2048255"/>
          </a:xfrm>
        </p:spPr>
        <p:txBody>
          <a:bodyPr/>
          <a:lstStyle/>
          <a:p>
            <a:pPr algn="ctr"/>
            <a:r>
              <a:rPr lang="en-US" sz="9600" dirty="0"/>
              <a:t>Lecture # 1</a:t>
            </a:r>
          </a:p>
        </p:txBody>
      </p:sp>
    </p:spTree>
    <p:extLst>
      <p:ext uri="{BB962C8B-B14F-4D97-AF65-F5344CB8AC3E}">
        <p14:creationId xmlns:p14="http://schemas.microsoft.com/office/powerpoint/2010/main" val="301629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Custom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University of Diyala College of Engineering Department of Communications Engineering</vt:lpstr>
      <vt:lpstr>Lecture # 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Diyala College of Engineering Department of Communications Engineering</dc:title>
  <cp:lastModifiedBy>DR.Ahmed Saker 2o1O</cp:lastModifiedBy>
  <cp:revision>1</cp:revision>
  <dcterms:created xsi:type="dcterms:W3CDTF">2018-11-08T15:20:48Z</dcterms:created>
  <dcterms:modified xsi:type="dcterms:W3CDTF">2018-11-08T12:23:36Z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